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2" r:id="rId3"/>
    <p:sldId id="275" r:id="rId4"/>
    <p:sldId id="276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58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9058-B61D-4A8A-AAAB-C21CC5E32CB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4835-3002-4028-AA31-DD6CCF80D6E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7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9058-B61D-4A8A-AAAB-C21CC5E32CB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4835-3002-4028-AA31-DD6CCF80D6E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19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9058-B61D-4A8A-AAAB-C21CC5E32CB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4835-3002-4028-AA31-DD6CCF80D6E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10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9058-B61D-4A8A-AAAB-C21CC5E32CB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4835-3002-4028-AA31-DD6CCF80D6E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407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9058-B61D-4A8A-AAAB-C21CC5E32CB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4835-3002-4028-AA31-DD6CCF80D6E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85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9058-B61D-4A8A-AAAB-C21CC5E32CB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4835-3002-4028-AA31-DD6CCF80D6E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6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9058-B61D-4A8A-AAAB-C21CC5E32CB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4835-3002-4028-AA31-DD6CCF80D6E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35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9058-B61D-4A8A-AAAB-C21CC5E32CB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4835-3002-4028-AA31-DD6CCF80D6E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1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9058-B61D-4A8A-AAAB-C21CC5E32CB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4835-3002-4028-AA31-DD6CCF80D6E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5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9058-B61D-4A8A-AAAB-C21CC5E32CB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4835-3002-4028-AA31-DD6CCF80D6E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73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9058-B61D-4A8A-AAAB-C21CC5E32CB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4835-3002-4028-AA31-DD6CCF80D6E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58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19058-B61D-4A8A-AAAB-C21CC5E32CB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44835-3002-4028-AA31-DD6CCF80D6E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30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791343"/>
              </p:ext>
            </p:extLst>
          </p:nvPr>
        </p:nvGraphicFramePr>
        <p:xfrm>
          <a:off x="513909" y="1437914"/>
          <a:ext cx="11413047" cy="520563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413047"/>
              </a:tblGrid>
              <a:tr h="542191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latin typeface="Microsoft PhagsPa" panose="020B0502040204020203" pitchFamily="34" charset="0"/>
                        </a:rPr>
                        <a:t>LONG </a:t>
                      </a:r>
                      <a:r>
                        <a:rPr lang="en-GB" sz="1000" baseline="0" dirty="0" smtClean="0">
                          <a:latin typeface="Microsoft PhagsPa" panose="020B0502040204020203" pitchFamily="34" charset="0"/>
                        </a:rPr>
                        <a:t>TERM PLANNING</a:t>
                      </a:r>
                      <a:endParaRPr lang="en-GB" sz="1000" dirty="0">
                        <a:latin typeface="Microsoft PhagsPa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64341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dirty="0" smtClean="0">
                          <a:latin typeface="Microsoft PhagsPa" panose="020B0502040204020203" pitchFamily="34" charset="0"/>
                        </a:rPr>
                        <a:t>School: </a:t>
                      </a:r>
                      <a:r>
                        <a:rPr lang="en-GB" sz="1200" dirty="0" err="1" smtClean="0">
                          <a:latin typeface="Microsoft PhagsPa" panose="020B0502040204020203" pitchFamily="34" charset="0"/>
                        </a:rPr>
                        <a:t>Cambois</a:t>
                      </a:r>
                      <a:r>
                        <a:rPr lang="en-GB" sz="1200" dirty="0" smtClean="0">
                          <a:latin typeface="Microsoft PhagsPa" panose="020B0502040204020203" pitchFamily="34" charset="0"/>
                        </a:rPr>
                        <a:t> Primary School</a:t>
                      </a:r>
                    </a:p>
                    <a:p>
                      <a:pPr marL="0" indent="0">
                        <a:buNone/>
                      </a:pPr>
                      <a:endParaRPr lang="en-GB" sz="120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dirty="0" smtClean="0">
                          <a:latin typeface="Microsoft PhagsPa" panose="020B0502040204020203" pitchFamily="34" charset="0"/>
                        </a:rPr>
                        <a:t>Programme</a:t>
                      </a: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: Premier League Primary Stars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Timescale: 36 weeks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Class/Classes: Reception, Year 1, Year 2, Year 3, Year 4, Year 5 &amp; Year 6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Teacher/s participating in CPD: All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Notes: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>
                        <a:latin typeface="Microsoft PhagsPa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10" y="267032"/>
            <a:ext cx="1428186" cy="100806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44612" y="529309"/>
            <a:ext cx="8890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prstClr val="white"/>
                </a:solidFill>
                <a:latin typeface="Microsoft PhagsPa" panose="020B0502040204020203" pitchFamily="34" charset="0"/>
              </a:rPr>
              <a:t>NEWCASTLE UNITED FOUNDATION </a:t>
            </a:r>
          </a:p>
          <a:p>
            <a:r>
              <a:rPr lang="en-GB" b="1" dirty="0">
                <a:solidFill>
                  <a:prstClr val="white"/>
                </a:solidFill>
                <a:latin typeface="Microsoft PhagsPa" panose="020B0502040204020203" pitchFamily="34" charset="0"/>
              </a:rPr>
              <a:t>SCHOOLS CURRICULUM MEDIUM TERM PLANNING 2016/17</a:t>
            </a:r>
          </a:p>
        </p:txBody>
      </p:sp>
      <p:pic>
        <p:nvPicPr>
          <p:cNvPr id="6" name="Picture 4" descr="newcastle-united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71087">
            <a:off x="9746224" y="4680369"/>
            <a:ext cx="2065180" cy="1954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059507" y="267032"/>
            <a:ext cx="10132493" cy="1008063"/>
            <a:chOff x="497" y="155"/>
            <a:chExt cx="5630" cy="635"/>
          </a:xfrm>
        </p:grpSpPr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497" y="155"/>
              <a:ext cx="5630" cy="635"/>
              <a:chOff x="501" y="210"/>
              <a:chExt cx="5171" cy="635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501" y="210"/>
                <a:ext cx="4919" cy="63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AutoShape 19"/>
              <p:cNvSpPr>
                <a:spLocks noChangeArrowheads="1"/>
              </p:cNvSpPr>
              <p:nvPr/>
            </p:nvSpPr>
            <p:spPr bwMode="auto">
              <a:xfrm>
                <a:off x="5173" y="210"/>
                <a:ext cx="499" cy="635"/>
              </a:xfrm>
              <a:prstGeom prst="diamond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prstClr val="black"/>
                  </a:solidFill>
                </a:endParaRPr>
              </a:p>
            </p:txBody>
          </p:sp>
          <p:pic>
            <p:nvPicPr>
              <p:cNvPr id="12" name="Picture 20" descr="Puma 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89" y="382"/>
                <a:ext cx="307" cy="3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Text Box 21"/>
            <p:cNvSpPr txBox="1">
              <a:spLocks noChangeArrowheads="1"/>
            </p:cNvSpPr>
            <p:nvPr/>
          </p:nvSpPr>
          <p:spPr bwMode="auto">
            <a:xfrm>
              <a:off x="711" y="221"/>
              <a:ext cx="4754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48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crosoft PhagsPa" panose="020B0502040204020203" pitchFamily="34" charset="0"/>
                  <a:cs typeface="Arial" charset="0"/>
                </a:rPr>
                <a:t>PE Planning </a:t>
              </a:r>
              <a:r>
                <a:rPr lang="en-GB" sz="4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crosoft PhagsPa" panose="020B0502040204020203" pitchFamily="34" charset="0"/>
                  <a:cs typeface="Arial" charset="0"/>
                </a:rPr>
                <a:t>2017/18</a:t>
              </a:r>
              <a:endParaRPr lang="en-GB" sz="4800" b="1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PhagsPa" panose="020B0502040204020203" pitchFamily="34" charset="0"/>
                <a:cs typeface="Arial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13909" y="6274213"/>
            <a:ext cx="6469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Microsoft PhagsPa" panose="020B0502040204020203" pitchFamily="34" charset="0"/>
              </a:rPr>
              <a:t>NUF LEAD PE COACH</a:t>
            </a:r>
            <a:r>
              <a:rPr lang="en-GB" dirty="0" smtClean="0">
                <a:solidFill>
                  <a:prstClr val="black"/>
                </a:solidFill>
              </a:rPr>
              <a:t>: TBC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965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996484"/>
              </p:ext>
            </p:extLst>
          </p:nvPr>
        </p:nvGraphicFramePr>
        <p:xfrm>
          <a:off x="513909" y="1437914"/>
          <a:ext cx="11413047" cy="465699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413047"/>
              </a:tblGrid>
              <a:tr h="542191">
                <a:tc>
                  <a:txBody>
                    <a:bodyPr/>
                    <a:lstStyle/>
                    <a:p>
                      <a:pPr algn="ctr"/>
                      <a:endParaRPr lang="en-GB" sz="10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algn="ctr"/>
                      <a:r>
                        <a:rPr lang="en-GB" sz="1000" baseline="0" dirty="0" smtClean="0">
                          <a:latin typeface="Microsoft PhagsPa" panose="020B0502040204020203" pitchFamily="34" charset="0"/>
                        </a:rPr>
                        <a:t>TERM 1 PLANNING</a:t>
                      </a:r>
                      <a:endParaRPr lang="en-GB" sz="1000" dirty="0">
                        <a:latin typeface="Microsoft PhagsPa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64341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dirty="0" smtClean="0">
                          <a:latin typeface="Microsoft PhagsPa" panose="020B0502040204020203" pitchFamily="34" charset="0"/>
                        </a:rPr>
                        <a:t>School: </a:t>
                      </a:r>
                      <a:r>
                        <a:rPr lang="en-GB" sz="1200" dirty="0" err="1" smtClean="0">
                          <a:latin typeface="Microsoft PhagsPa" panose="020B0502040204020203" pitchFamily="34" charset="0"/>
                        </a:rPr>
                        <a:t>Cambois</a:t>
                      </a:r>
                      <a:r>
                        <a:rPr lang="en-GB" sz="1200" dirty="0" smtClean="0">
                          <a:latin typeface="Microsoft PhagsPa" panose="020B0502040204020203" pitchFamily="34" charset="0"/>
                        </a:rPr>
                        <a:t> Primary </a:t>
                      </a: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School</a:t>
                      </a:r>
                      <a:endParaRPr lang="en-GB" sz="120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dirty="0" smtClean="0">
                          <a:latin typeface="Microsoft PhagsPa" panose="020B0502040204020203" pitchFamily="34" charset="0"/>
                        </a:rPr>
                        <a:t>Key</a:t>
                      </a: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 Stage: 1 &amp; 2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Class/Classes: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13:15 – 14:15: Reception/Nursery, Year 1 &amp; Year 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14:15 – 15:15: Year 3 &amp; Year 4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Teacher/s participating in CPD: 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Notes: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6 weeks of Fundamental movements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6 weeks of Multi skills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12 weeks of After School Club – Football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10" y="267032"/>
            <a:ext cx="1428186" cy="100806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44612" y="529309"/>
            <a:ext cx="8890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prstClr val="white"/>
                </a:solidFill>
                <a:latin typeface="Microsoft PhagsPa" panose="020B0502040204020203" pitchFamily="34" charset="0"/>
              </a:rPr>
              <a:t>NEWCASTLE UNITED FOUNDATION </a:t>
            </a:r>
          </a:p>
          <a:p>
            <a:r>
              <a:rPr lang="en-GB" b="1" dirty="0">
                <a:solidFill>
                  <a:prstClr val="white"/>
                </a:solidFill>
                <a:latin typeface="Microsoft PhagsPa" panose="020B0502040204020203" pitchFamily="34" charset="0"/>
              </a:rPr>
              <a:t>SCHOOLS CURRICULUM MEDIUM TERM PLANNING 2016/17</a:t>
            </a:r>
          </a:p>
        </p:txBody>
      </p:sp>
      <p:pic>
        <p:nvPicPr>
          <p:cNvPr id="6" name="Picture 4" descr="newcastle-united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71087">
            <a:off x="10259688" y="5117018"/>
            <a:ext cx="1631619" cy="154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059507" y="267032"/>
            <a:ext cx="10132493" cy="1008063"/>
            <a:chOff x="497" y="155"/>
            <a:chExt cx="5630" cy="635"/>
          </a:xfrm>
        </p:grpSpPr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497" y="155"/>
              <a:ext cx="5630" cy="635"/>
              <a:chOff x="501" y="210"/>
              <a:chExt cx="5171" cy="635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501" y="210"/>
                <a:ext cx="4919" cy="63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AutoShape 19"/>
              <p:cNvSpPr>
                <a:spLocks noChangeArrowheads="1"/>
              </p:cNvSpPr>
              <p:nvPr/>
            </p:nvSpPr>
            <p:spPr bwMode="auto">
              <a:xfrm>
                <a:off x="5173" y="210"/>
                <a:ext cx="499" cy="635"/>
              </a:xfrm>
              <a:prstGeom prst="diamond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prstClr val="black"/>
                  </a:solidFill>
                </a:endParaRPr>
              </a:p>
            </p:txBody>
          </p:sp>
          <p:pic>
            <p:nvPicPr>
              <p:cNvPr id="12" name="Picture 20" descr="Puma 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89" y="382"/>
                <a:ext cx="307" cy="3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Text Box 21"/>
            <p:cNvSpPr txBox="1">
              <a:spLocks noChangeArrowheads="1"/>
            </p:cNvSpPr>
            <p:nvPr/>
          </p:nvSpPr>
          <p:spPr bwMode="auto">
            <a:xfrm>
              <a:off x="711" y="221"/>
              <a:ext cx="4754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48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crosoft PhagsPa" panose="020B0502040204020203" pitchFamily="34" charset="0"/>
                  <a:cs typeface="Arial" charset="0"/>
                </a:rPr>
                <a:t>PE Planning </a:t>
              </a:r>
              <a:r>
                <a:rPr lang="en-GB" sz="4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crosoft PhagsPa" panose="020B0502040204020203" pitchFamily="34" charset="0"/>
                  <a:cs typeface="Arial" charset="0"/>
                </a:rPr>
                <a:t>2017/18</a:t>
              </a:r>
              <a:endParaRPr lang="en-GB" sz="4800" b="1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PhagsPa" panose="020B0502040204020203" pitchFamily="34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716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572337"/>
              </p:ext>
            </p:extLst>
          </p:nvPr>
        </p:nvGraphicFramePr>
        <p:xfrm>
          <a:off x="513909" y="1437914"/>
          <a:ext cx="11413047" cy="465699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413047"/>
              </a:tblGrid>
              <a:tr h="542191">
                <a:tc>
                  <a:txBody>
                    <a:bodyPr/>
                    <a:lstStyle/>
                    <a:p>
                      <a:pPr algn="ctr"/>
                      <a:endParaRPr lang="en-GB" sz="10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algn="ctr"/>
                      <a:r>
                        <a:rPr lang="en-GB" sz="1000" baseline="0" dirty="0" smtClean="0">
                          <a:latin typeface="Microsoft PhagsPa" panose="020B0502040204020203" pitchFamily="34" charset="0"/>
                        </a:rPr>
                        <a:t>TERM 2 PLANNING</a:t>
                      </a:r>
                      <a:endParaRPr lang="en-GB" sz="1000" dirty="0">
                        <a:latin typeface="Microsoft PhagsPa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64341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dirty="0" smtClean="0">
                          <a:latin typeface="Microsoft PhagsPa" panose="020B0502040204020203" pitchFamily="34" charset="0"/>
                        </a:rPr>
                        <a:t>School: </a:t>
                      </a:r>
                      <a:r>
                        <a:rPr lang="en-GB" sz="1200" dirty="0" err="1" smtClean="0">
                          <a:latin typeface="Microsoft PhagsPa" panose="020B0502040204020203" pitchFamily="34" charset="0"/>
                        </a:rPr>
                        <a:t>Cambois</a:t>
                      </a:r>
                      <a:r>
                        <a:rPr lang="en-GB" sz="1200" dirty="0" smtClean="0">
                          <a:latin typeface="Microsoft PhagsPa" panose="020B0502040204020203" pitchFamily="34" charset="0"/>
                        </a:rPr>
                        <a:t> Primary</a:t>
                      </a: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 </a:t>
                      </a:r>
                      <a:r>
                        <a:rPr lang="en-GB" sz="1200" dirty="0" smtClean="0">
                          <a:latin typeface="Microsoft PhagsPa" panose="020B0502040204020203" pitchFamily="34" charset="0"/>
                        </a:rPr>
                        <a:t>School</a:t>
                      </a:r>
                    </a:p>
                    <a:p>
                      <a:pPr marL="0" indent="0">
                        <a:buNone/>
                      </a:pPr>
                      <a:endParaRPr lang="en-GB" sz="120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dirty="0" smtClean="0">
                          <a:latin typeface="Microsoft PhagsPa" panose="020B0502040204020203" pitchFamily="34" charset="0"/>
                        </a:rPr>
                        <a:t>Key</a:t>
                      </a: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 Stage: 1 &amp; 2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Class/Classes: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10:00 – 12:00: Year 5 &amp; Year 6 (First 6 weeks – Onside then Second 6 weeks – PE)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13:15 – 15:15: Year 3 &amp; Year 4 (First 6 weeks – </a:t>
                      </a:r>
                      <a:r>
                        <a:rPr lang="en-GB" sz="1200" baseline="0" dirty="0" err="1" smtClean="0">
                          <a:latin typeface="Microsoft PhagsPa" panose="020B0502040204020203" pitchFamily="34" charset="0"/>
                        </a:rPr>
                        <a:t>Matchfit</a:t>
                      </a: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 then Second 6 weeks – PE)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Teacher/s participating in CPD: 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Notes: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6 weeks of Onside, </a:t>
                      </a:r>
                      <a:r>
                        <a:rPr lang="en-GB" sz="1200" baseline="0" dirty="0" err="1" smtClean="0">
                          <a:latin typeface="Microsoft PhagsPa" panose="020B0502040204020203" pitchFamily="34" charset="0"/>
                        </a:rPr>
                        <a:t>Matchfit</a:t>
                      </a: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6 weeks of Attacking &amp; Defending Invasion games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6 weeks of Family Football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6 weeks of After School Club – Multi skills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10" y="267032"/>
            <a:ext cx="1428186" cy="100806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44612" y="529309"/>
            <a:ext cx="8890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prstClr val="white"/>
                </a:solidFill>
                <a:latin typeface="Microsoft PhagsPa" panose="020B0502040204020203" pitchFamily="34" charset="0"/>
              </a:rPr>
              <a:t>NEWCASTLE UNITED FOUNDATION </a:t>
            </a:r>
          </a:p>
          <a:p>
            <a:r>
              <a:rPr lang="en-GB" b="1" dirty="0">
                <a:solidFill>
                  <a:prstClr val="white"/>
                </a:solidFill>
                <a:latin typeface="Microsoft PhagsPa" panose="020B0502040204020203" pitchFamily="34" charset="0"/>
              </a:rPr>
              <a:t>SCHOOLS CURRICULUM MEDIUM TERM PLANNING 2016/17</a:t>
            </a:r>
          </a:p>
        </p:txBody>
      </p:sp>
      <p:pic>
        <p:nvPicPr>
          <p:cNvPr id="6" name="Picture 4" descr="newcastle-united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71087">
            <a:off x="10259688" y="5117018"/>
            <a:ext cx="1631619" cy="154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059507" y="267032"/>
            <a:ext cx="10132493" cy="1008063"/>
            <a:chOff x="497" y="155"/>
            <a:chExt cx="5630" cy="635"/>
          </a:xfrm>
        </p:grpSpPr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497" y="155"/>
              <a:ext cx="5630" cy="635"/>
              <a:chOff x="501" y="210"/>
              <a:chExt cx="5171" cy="635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501" y="210"/>
                <a:ext cx="4919" cy="63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AutoShape 19"/>
              <p:cNvSpPr>
                <a:spLocks noChangeArrowheads="1"/>
              </p:cNvSpPr>
              <p:nvPr/>
            </p:nvSpPr>
            <p:spPr bwMode="auto">
              <a:xfrm>
                <a:off x="5173" y="210"/>
                <a:ext cx="499" cy="635"/>
              </a:xfrm>
              <a:prstGeom prst="diamond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prstClr val="black"/>
                  </a:solidFill>
                </a:endParaRPr>
              </a:p>
            </p:txBody>
          </p:sp>
          <p:pic>
            <p:nvPicPr>
              <p:cNvPr id="12" name="Picture 20" descr="Puma 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89" y="382"/>
                <a:ext cx="307" cy="3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Text Box 21"/>
            <p:cNvSpPr txBox="1">
              <a:spLocks noChangeArrowheads="1"/>
            </p:cNvSpPr>
            <p:nvPr/>
          </p:nvSpPr>
          <p:spPr bwMode="auto">
            <a:xfrm>
              <a:off x="711" y="221"/>
              <a:ext cx="4754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48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crosoft PhagsPa" panose="020B0502040204020203" pitchFamily="34" charset="0"/>
                  <a:cs typeface="Arial" charset="0"/>
                </a:rPr>
                <a:t>PE Planning </a:t>
              </a:r>
              <a:r>
                <a:rPr lang="en-GB" sz="4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crosoft PhagsPa" panose="020B0502040204020203" pitchFamily="34" charset="0"/>
                  <a:cs typeface="Arial" charset="0"/>
                </a:rPr>
                <a:t>2017/18</a:t>
              </a:r>
              <a:endParaRPr lang="en-GB" sz="4800" b="1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PhagsPa" panose="020B0502040204020203" pitchFamily="34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0867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342801"/>
              </p:ext>
            </p:extLst>
          </p:nvPr>
        </p:nvGraphicFramePr>
        <p:xfrm>
          <a:off x="513909" y="1437914"/>
          <a:ext cx="11413047" cy="465699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413047"/>
              </a:tblGrid>
              <a:tr h="542191">
                <a:tc>
                  <a:txBody>
                    <a:bodyPr/>
                    <a:lstStyle/>
                    <a:p>
                      <a:pPr algn="ctr"/>
                      <a:endParaRPr lang="en-GB" sz="10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algn="ctr"/>
                      <a:r>
                        <a:rPr lang="en-GB" sz="1000" baseline="0" dirty="0" smtClean="0">
                          <a:latin typeface="Microsoft PhagsPa" panose="020B0502040204020203" pitchFamily="34" charset="0"/>
                        </a:rPr>
                        <a:t>TERM 3 PLANNING</a:t>
                      </a:r>
                      <a:endParaRPr lang="en-GB" sz="1000" dirty="0">
                        <a:latin typeface="Microsoft PhagsPa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64341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dirty="0" smtClean="0">
                          <a:latin typeface="Microsoft PhagsPa" panose="020B0502040204020203" pitchFamily="34" charset="0"/>
                        </a:rPr>
                        <a:t>School: </a:t>
                      </a:r>
                      <a:r>
                        <a:rPr lang="en-GB" sz="1200" dirty="0" err="1" smtClean="0">
                          <a:latin typeface="Microsoft PhagsPa" panose="020B0502040204020203" pitchFamily="34" charset="0"/>
                        </a:rPr>
                        <a:t>Cambois</a:t>
                      </a:r>
                      <a:r>
                        <a:rPr lang="en-GB" sz="1200" dirty="0" smtClean="0">
                          <a:latin typeface="Microsoft PhagsPa" panose="020B0502040204020203" pitchFamily="34" charset="0"/>
                        </a:rPr>
                        <a:t> Primary </a:t>
                      </a: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School</a:t>
                      </a:r>
                      <a:endParaRPr lang="en-GB" sz="120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dirty="0" smtClean="0">
                          <a:latin typeface="Microsoft PhagsPa" panose="020B0502040204020203" pitchFamily="34" charset="0"/>
                        </a:rPr>
                        <a:t>Key</a:t>
                      </a: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 Stage: 1 &amp; 2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Class/Classes: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13:15 – 14:15: Reception/Nursery, Year 1 &amp; Year 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14:15 – 15:15: Year 5 &amp; Year 6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Teacher/s participating in CPD: 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Notes: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6 weeks of Striking &amp; Fielding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6 weeks of Athletics &amp; Fitness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6 weeks of Multi skills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aseline="0" dirty="0" smtClean="0">
                          <a:latin typeface="Microsoft PhagsPa" panose="020B0502040204020203" pitchFamily="34" charset="0"/>
                        </a:rPr>
                        <a:t>6 weeks of Football</a:t>
                      </a: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en-GB" sz="1200" baseline="0" dirty="0" smtClean="0">
                        <a:latin typeface="Microsoft PhagsPa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10" y="267032"/>
            <a:ext cx="1428186" cy="100806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44612" y="529309"/>
            <a:ext cx="8890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prstClr val="white"/>
                </a:solidFill>
                <a:latin typeface="Microsoft PhagsPa" panose="020B0502040204020203" pitchFamily="34" charset="0"/>
              </a:rPr>
              <a:t>NEWCASTLE UNITED FOUNDATION </a:t>
            </a:r>
          </a:p>
          <a:p>
            <a:r>
              <a:rPr lang="en-GB" b="1" dirty="0">
                <a:solidFill>
                  <a:prstClr val="white"/>
                </a:solidFill>
                <a:latin typeface="Microsoft PhagsPa" panose="020B0502040204020203" pitchFamily="34" charset="0"/>
              </a:rPr>
              <a:t>SCHOOLS CURRICULUM MEDIUM TERM PLANNING 2016/17</a:t>
            </a:r>
          </a:p>
        </p:txBody>
      </p:sp>
      <p:pic>
        <p:nvPicPr>
          <p:cNvPr id="6" name="Picture 4" descr="newcastle-united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71087">
            <a:off x="10259688" y="5117018"/>
            <a:ext cx="1631619" cy="154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059507" y="267032"/>
            <a:ext cx="10132493" cy="1008063"/>
            <a:chOff x="497" y="155"/>
            <a:chExt cx="5630" cy="635"/>
          </a:xfrm>
        </p:grpSpPr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497" y="155"/>
              <a:ext cx="5630" cy="635"/>
              <a:chOff x="501" y="210"/>
              <a:chExt cx="5171" cy="635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501" y="210"/>
                <a:ext cx="4919" cy="63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AutoShape 19"/>
              <p:cNvSpPr>
                <a:spLocks noChangeArrowheads="1"/>
              </p:cNvSpPr>
              <p:nvPr/>
            </p:nvSpPr>
            <p:spPr bwMode="auto">
              <a:xfrm>
                <a:off x="5173" y="210"/>
                <a:ext cx="499" cy="635"/>
              </a:xfrm>
              <a:prstGeom prst="diamond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prstClr val="black"/>
                  </a:solidFill>
                </a:endParaRPr>
              </a:p>
            </p:txBody>
          </p:sp>
          <p:pic>
            <p:nvPicPr>
              <p:cNvPr id="12" name="Picture 20" descr="Puma 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89" y="382"/>
                <a:ext cx="307" cy="3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Text Box 21"/>
            <p:cNvSpPr txBox="1">
              <a:spLocks noChangeArrowheads="1"/>
            </p:cNvSpPr>
            <p:nvPr/>
          </p:nvSpPr>
          <p:spPr bwMode="auto">
            <a:xfrm>
              <a:off x="711" y="221"/>
              <a:ext cx="4754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48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crosoft PhagsPa" panose="020B0502040204020203" pitchFamily="34" charset="0"/>
                  <a:cs typeface="Arial" charset="0"/>
                </a:rPr>
                <a:t>PE Planning </a:t>
              </a:r>
              <a:r>
                <a:rPr lang="en-GB" sz="4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crosoft PhagsPa" panose="020B0502040204020203" pitchFamily="34" charset="0"/>
                  <a:cs typeface="Arial" charset="0"/>
                </a:rPr>
                <a:t>2017/18</a:t>
              </a:r>
              <a:endParaRPr lang="en-GB" sz="4800" b="1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PhagsPa" panose="020B0502040204020203" pitchFamily="34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920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10" y="267032"/>
            <a:ext cx="1428186" cy="100806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44612" y="529309"/>
            <a:ext cx="8890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prstClr val="white"/>
                </a:solidFill>
                <a:latin typeface="Microsoft PhagsPa" panose="020B0502040204020203" pitchFamily="34" charset="0"/>
              </a:rPr>
              <a:t>NEWCASTLE UNITED FOUNDATION </a:t>
            </a:r>
          </a:p>
          <a:p>
            <a:r>
              <a:rPr lang="en-GB" b="1" dirty="0">
                <a:solidFill>
                  <a:prstClr val="white"/>
                </a:solidFill>
                <a:latin typeface="Microsoft PhagsPa" panose="020B0502040204020203" pitchFamily="34" charset="0"/>
              </a:rPr>
              <a:t>SCHOOLS CURRICULUM MEDIUM TERM PLANNING 2016/17</a:t>
            </a:r>
          </a:p>
        </p:txBody>
      </p:sp>
      <p:pic>
        <p:nvPicPr>
          <p:cNvPr id="6" name="Picture 4" descr="newcastle-united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71087">
            <a:off x="11172470" y="5911935"/>
            <a:ext cx="932727" cy="8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059507" y="267032"/>
            <a:ext cx="10132493" cy="1008063"/>
            <a:chOff x="497" y="155"/>
            <a:chExt cx="5630" cy="635"/>
          </a:xfrm>
        </p:grpSpPr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497" y="155"/>
              <a:ext cx="5630" cy="635"/>
              <a:chOff x="501" y="210"/>
              <a:chExt cx="5171" cy="635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501" y="210"/>
                <a:ext cx="4919" cy="63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AutoShape 19"/>
              <p:cNvSpPr>
                <a:spLocks noChangeArrowheads="1"/>
              </p:cNvSpPr>
              <p:nvPr/>
            </p:nvSpPr>
            <p:spPr bwMode="auto">
              <a:xfrm>
                <a:off x="5173" y="210"/>
                <a:ext cx="499" cy="635"/>
              </a:xfrm>
              <a:prstGeom prst="diamond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prstClr val="black"/>
                  </a:solidFill>
                </a:endParaRPr>
              </a:p>
            </p:txBody>
          </p:sp>
          <p:pic>
            <p:nvPicPr>
              <p:cNvPr id="12" name="Picture 20" descr="Puma 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89" y="382"/>
                <a:ext cx="307" cy="3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Text Box 21"/>
            <p:cNvSpPr txBox="1">
              <a:spLocks noChangeArrowheads="1"/>
            </p:cNvSpPr>
            <p:nvPr/>
          </p:nvSpPr>
          <p:spPr bwMode="auto">
            <a:xfrm>
              <a:off x="711" y="221"/>
              <a:ext cx="4754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48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crosoft PhagsPa" panose="020B0502040204020203" pitchFamily="34" charset="0"/>
                  <a:cs typeface="Arial" charset="0"/>
                </a:rPr>
                <a:t>PE Planning </a:t>
              </a:r>
              <a:r>
                <a:rPr lang="en-GB" sz="48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crosoft PhagsPa" panose="020B0502040204020203" pitchFamily="34" charset="0"/>
                  <a:cs typeface="Arial" charset="0"/>
                </a:rPr>
                <a:t>2017/18</a:t>
              </a:r>
              <a:endParaRPr lang="en-GB" sz="4800" b="1" dirty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PhagsPa" panose="020B0502040204020203" pitchFamily="34" charset="0"/>
                <a:cs typeface="Arial" charset="0"/>
              </a:endParaRPr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2130"/>
              </p:ext>
            </p:extLst>
          </p:nvPr>
        </p:nvGraphicFramePr>
        <p:xfrm>
          <a:off x="513910" y="1537754"/>
          <a:ext cx="11184299" cy="4843604"/>
        </p:xfrm>
        <a:graphic>
          <a:graphicData uri="http://schemas.openxmlformats.org/drawingml/2006/table">
            <a:tbl>
              <a:tblPr firstRow="1" firstCol="1" bandRow="1"/>
              <a:tblGrid>
                <a:gridCol w="1135111"/>
                <a:gridCol w="1674348"/>
                <a:gridCol w="1674348"/>
                <a:gridCol w="1675123"/>
                <a:gridCol w="1675123"/>
                <a:gridCol w="1675123"/>
                <a:gridCol w="1675123"/>
              </a:tblGrid>
              <a:tr h="1848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Autumn 1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Autumn 2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Spring 1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Spring 2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1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2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2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Foundation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Fundamental movements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- Football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skills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Striking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Fielding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– Multi skills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Athletics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Fitness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2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1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Fundamental movements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- Football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skills</a:t>
                      </a: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Striking &amp; Fielding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– Multi skills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Athletics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Fitness</a:t>
                      </a: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2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2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Fundamental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movements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- Football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skills</a:t>
                      </a: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Striking &amp; Fielding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– Multi skills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Athletics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Fitness</a:t>
                      </a: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2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3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Fundamental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movements</a:t>
                      </a: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skills</a:t>
                      </a: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- Football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Matchfit</a:t>
                      </a:r>
                      <a:endParaRPr lang="en-GB" sz="1000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Football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Attacking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Defending Games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– Multi skills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2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4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Fundamental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movements</a:t>
                      </a: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skills</a:t>
                      </a: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- Football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Matchfit</a:t>
                      </a:r>
                      <a:endParaRPr lang="en-GB" sz="1000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Football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Attacking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Defending Games</a:t>
                      </a: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– Multi skills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2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5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Onside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Football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Attacking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Defending Games</a:t>
                      </a: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– Multi skills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Striking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Fielding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Athletics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Fitness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- Football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2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6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Onside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Football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Attacking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Defending Games</a:t>
                      </a: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– Multi skills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Striking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Fielding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Athletics</a:t>
                      </a:r>
                      <a:r>
                        <a:rPr lang="en-GB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Fitness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 - Football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864" marR="63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7515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472</Words>
  <Application>Microsoft Office PowerPoint</Application>
  <PresentationFormat>Custom</PresentationFormat>
  <Paragraphs>194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Dobby</dc:creator>
  <cp:lastModifiedBy>starfish</cp:lastModifiedBy>
  <cp:revision>28</cp:revision>
  <dcterms:created xsi:type="dcterms:W3CDTF">2016-06-24T14:52:26Z</dcterms:created>
  <dcterms:modified xsi:type="dcterms:W3CDTF">2018-03-18T15:12:08Z</dcterms:modified>
</cp:coreProperties>
</file>